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66" r:id="rId2"/>
    <p:sldId id="267" r:id="rId3"/>
    <p:sldId id="268" r:id="rId4"/>
    <p:sldId id="269" r:id="rId5"/>
    <p:sldId id="258" r:id="rId6"/>
    <p:sldId id="261" r:id="rId7"/>
    <p:sldId id="262" r:id="rId8"/>
    <p:sldId id="270" r:id="rId9"/>
    <p:sldId id="271" r:id="rId10"/>
    <p:sldId id="273" r:id="rId11"/>
    <p:sldId id="274" r:id="rId12"/>
    <p:sldId id="275" r:id="rId13"/>
    <p:sldId id="276" r:id="rId14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DBFB"/>
    <a:srgbClr val="BB60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6512"/>
  </p:normalViewPr>
  <p:slideViewPr>
    <p:cSldViewPr snapToGrid="0">
      <p:cViewPr>
        <p:scale>
          <a:sx n="98" d="100"/>
          <a:sy n="98" d="100"/>
        </p:scale>
        <p:origin x="152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0.svg>
</file>

<file path=ppt/media/image11.png>
</file>

<file path=ppt/media/image12.sv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B674B1-0E8E-234E-B1ED-69DAE027B84A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BD23D1-F616-6D40-B8A6-265CA12F9E6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77236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IMSI 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971715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Point 3 of SBA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6C8595-FDB0-514E-81C8-EC2167AA1B81}" type="slidenum">
              <a:rPr lang="en-NL" smtClean="0"/>
              <a:t>10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372485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TLS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11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345812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O</a:t>
            </a:r>
            <a:r>
              <a:rPr lang="en-GB" dirty="0"/>
              <a:t>a</a:t>
            </a:r>
            <a:r>
              <a:rPr lang="en-NL" dirty="0"/>
              <a:t>uth 2.0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12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477199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O</a:t>
            </a:r>
            <a:r>
              <a:rPr lang="en-GB" dirty="0"/>
              <a:t>a</a:t>
            </a:r>
            <a:r>
              <a:rPr lang="en-NL" dirty="0"/>
              <a:t>uth 2.0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13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895992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IMSI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527232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SUCI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58763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SUPI Encryption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912259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Architecture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68510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I -&gt; AKA -&gt; SA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109540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SUCI 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38918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Point 2 of SBA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6C8595-FDB0-514E-81C8-EC2167AA1B81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845287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Point 1 of SBA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6C8595-FDB0-514E-81C8-EC2167AA1B81}" type="slidenum">
              <a:rPr lang="en-NL" smtClean="0"/>
              <a:t>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143100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80A59-70C7-6860-E3CA-5AB4D9715D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C27135-E903-69CA-53B5-55574645EC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4D4623-72C5-A6CE-DB22-25770CC8A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C6A2E-66CC-9F20-9EFF-2D5631519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8C0235-23FA-6A79-2567-E2458D5E0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56542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50E14-4C8E-7246-7714-CBF0770CD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593845-6FA7-A3B5-C168-340AC2EA58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3C93C-862B-F8F9-5A3B-DEE9B6830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62D9F6-A330-A042-282B-A0AFD347B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D5CD3-ECFB-C2B7-7614-F2A44545C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93537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B25778-E243-A858-56F8-4C6DD1E24B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A7D8B7-2E8F-E1EA-62C4-993E1AE3E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0AD472-4448-BFC8-33F2-540AB3CCF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48C62D-74C2-57EE-F7F5-0924A0C37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083C2-F834-E2BA-C135-1A2FDA111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63160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903B9-F8E1-849C-51AF-EE9F93FDC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AEA80-D1C8-D7D4-E07B-9718F3642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0E3B8-69E5-F9F3-D674-0F00DAE2D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07B2E6-B0DA-16DA-5A36-0D8A50CDF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2D6B08-4B16-0402-151D-2B526746D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3249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10B36-04CD-5873-050C-80B899931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66385D-8C2F-5652-72B2-A989AB5ED6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6FF93-6D98-C67E-3E9D-6BBC8AF59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438DFD-647C-2442-6144-0A0BDD4CA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E0D2E-4EDB-A2F7-5883-3463A9F90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23518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7A2DC-9169-D83F-AF37-7E1513576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0C04F6-7924-D9BC-55EF-10E9EE6BE0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2C7D39-158D-3EE3-8AD4-CF757B792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CD53CE-1D57-AC91-844F-833D0B9A0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491864-106F-A2F2-FC3E-CDEE93E9A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484296-CC4D-63C8-D25D-B3904BCB8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15876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62C49-C777-C3AB-7450-DB1BA8FAD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0B0D72-BF90-AC33-5245-90324F78DB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AD400-847B-D4FA-2B11-646BD588BB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28EEF9-5EBA-3CF9-76F3-DDEE4EC208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35D988-F0C8-DAE1-427C-126571F4E6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E1B046-638D-465F-0D72-5C505FC5C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A7FA07-8FD0-F60F-74DA-01633C356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BD196C-027A-994C-2370-B8A9E98FA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81529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D9EFF-AFE9-274F-A0D8-1F7996298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317664-B407-930A-B5C2-BA2B27314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2F125E-FD44-2F3F-1DE1-5A6E40BF1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061664-BAE0-DB05-61C8-903B412B1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28417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B0CDE9-7520-AA12-5BD5-E8D6D29DB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E74940-EC52-8C89-DF10-8FADBD014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F958D7-11EC-94AB-6C06-6D4D51B13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56296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40BA6-D7F9-E2EF-1EFE-2BBFABD1B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83442-C938-2D88-9812-A1D1B7AD56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2943F9-910E-3A70-D537-5D74EFEB63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9AB385-15EA-A26E-DF20-AD8327433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554655-9418-AC29-DE99-87661D0BF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41125-EE61-2658-6A36-76730D442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04720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259EA-20AA-E872-B613-006E8EE8E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033BE3-95B3-11FA-A4E5-1ABE3E7B28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15D6FA-4137-8CB0-91D5-2A941A7B1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359D3-9727-EB2F-3E4E-A654F9ABF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1804C6-576D-A2E9-0E2F-41E0D72D6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E10586-6226-4242-A81C-C215AD590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69629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C36766-9954-6ECB-9261-BDD7899A4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1BBD43-ED31-3D92-13A4-CBA4DC1053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93EE94-7A88-7240-64DA-8A5271F67A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38CAD5-9634-2F49-8CEE-8AD0A8A9058D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FCD3F-DC17-D99C-41D8-6228547F6F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A90DC-5F70-62A2-937D-E615697D9E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42586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emf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emf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emf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452053F0-CD54-FE1D-1B64-4417C9B5C9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3292287" y="726128"/>
            <a:ext cx="1652355" cy="105139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3CCA060-1B93-E831-1CCD-F1D4BB5693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2945944" y="279991"/>
            <a:ext cx="1074499" cy="808762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DF160F1-DE43-623B-0E33-6D6A57B890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54337" t="5686" r="25370" b="68601"/>
          <a:stretch/>
        </p:blipFill>
        <p:spPr>
          <a:xfrm>
            <a:off x="5203289" y="2200072"/>
            <a:ext cx="2506009" cy="317534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BB8099A-FF76-CF41-13B3-A7C912766E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7089761" y="726128"/>
            <a:ext cx="1652355" cy="105139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1DF3138-41F1-0A4C-13DF-A1146418B7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6743418" y="279991"/>
            <a:ext cx="1074499" cy="808762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0A876A8-431C-309C-457A-B0D14D7E2B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1753673" y="2736852"/>
            <a:ext cx="1652355" cy="105139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AF8DD8C-EA24-8A8E-72EF-AE9322B07F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1407330" y="2290715"/>
            <a:ext cx="1074499" cy="808762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294FDE4-A182-C642-7578-22E724BF3F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8633497" y="5012793"/>
            <a:ext cx="1652355" cy="105139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09AF950-A1F3-D096-47A5-B293A94515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8287154" y="4566656"/>
            <a:ext cx="1074499" cy="808762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A39D2DA-8999-337A-A973-F4699AE276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2252491" y="5012794"/>
            <a:ext cx="1652355" cy="105139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5857532-14FB-DCA9-1119-1F328495F2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1906148" y="4566657"/>
            <a:ext cx="1074499" cy="808762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F9F14EF-5CC9-FD17-5F8B-2116F03102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8785974" y="2736852"/>
            <a:ext cx="1652355" cy="105139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631644D3-0A45-74B0-4D97-8E8EEF5392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8439631" y="2290715"/>
            <a:ext cx="1074499" cy="808762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60F9CD1D-79DD-C8FD-AEE6-CCB8FB975969}"/>
              </a:ext>
            </a:extLst>
          </p:cNvPr>
          <p:cNvSpPr txBox="1"/>
          <p:nvPr/>
        </p:nvSpPr>
        <p:spPr>
          <a:xfrm>
            <a:off x="4274027" y="5670207"/>
            <a:ext cx="36439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Which UEs are in the area?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D1DB92-999E-6167-9A19-F48B553D4C58}"/>
              </a:ext>
            </a:extLst>
          </p:cNvPr>
          <p:cNvSpPr txBox="1"/>
          <p:nvPr/>
        </p:nvSpPr>
        <p:spPr>
          <a:xfrm>
            <a:off x="5269491" y="6131872"/>
            <a:ext cx="16530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IMSI Catching</a:t>
            </a:r>
          </a:p>
        </p:txBody>
      </p:sp>
      <p:sp>
        <p:nvSpPr>
          <p:cNvPr id="42" name="Arc 41">
            <a:extLst>
              <a:ext uri="{FF2B5EF4-FFF2-40B4-BE49-F238E27FC236}">
                <a16:creationId xmlns:a16="http://schemas.microsoft.com/office/drawing/2014/main" id="{C6DE1A4A-CD05-29E2-FEC8-3FE9DE852C87}"/>
              </a:ext>
            </a:extLst>
          </p:cNvPr>
          <p:cNvSpPr/>
          <p:nvPr/>
        </p:nvSpPr>
        <p:spPr>
          <a:xfrm>
            <a:off x="5649761" y="1822547"/>
            <a:ext cx="1440000" cy="144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3" name="Arc 42">
            <a:extLst>
              <a:ext uri="{FF2B5EF4-FFF2-40B4-BE49-F238E27FC236}">
                <a16:creationId xmlns:a16="http://schemas.microsoft.com/office/drawing/2014/main" id="{DC7FC588-AA61-536F-8C29-E5CC6D53034A}"/>
              </a:ext>
            </a:extLst>
          </p:cNvPr>
          <p:cNvSpPr/>
          <p:nvPr/>
        </p:nvSpPr>
        <p:spPr>
          <a:xfrm>
            <a:off x="5239729" y="1550418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4" name="Arc 43">
            <a:extLst>
              <a:ext uri="{FF2B5EF4-FFF2-40B4-BE49-F238E27FC236}">
                <a16:creationId xmlns:a16="http://schemas.microsoft.com/office/drawing/2014/main" id="{A89B3349-CB0A-D861-665B-35AF19035E72}"/>
              </a:ext>
            </a:extLst>
          </p:cNvPr>
          <p:cNvSpPr/>
          <p:nvPr/>
        </p:nvSpPr>
        <p:spPr>
          <a:xfrm>
            <a:off x="6062042" y="2117232"/>
            <a:ext cx="720000" cy="72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5" name="Arc 44">
            <a:extLst>
              <a:ext uri="{FF2B5EF4-FFF2-40B4-BE49-F238E27FC236}">
                <a16:creationId xmlns:a16="http://schemas.microsoft.com/office/drawing/2014/main" id="{9C8BEE28-51BD-612B-A778-607AE48DCFF1}"/>
              </a:ext>
            </a:extLst>
          </p:cNvPr>
          <p:cNvSpPr/>
          <p:nvPr/>
        </p:nvSpPr>
        <p:spPr>
          <a:xfrm flipH="1">
            <a:off x="4858689" y="1822547"/>
            <a:ext cx="1440000" cy="144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6" name="Arc 45">
            <a:extLst>
              <a:ext uri="{FF2B5EF4-FFF2-40B4-BE49-F238E27FC236}">
                <a16:creationId xmlns:a16="http://schemas.microsoft.com/office/drawing/2014/main" id="{58001808-0AEA-CF76-3EA5-71148349EC87}"/>
              </a:ext>
            </a:extLst>
          </p:cNvPr>
          <p:cNvSpPr/>
          <p:nvPr/>
        </p:nvSpPr>
        <p:spPr>
          <a:xfrm flipH="1">
            <a:off x="4448657" y="1550418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7" name="Arc 46">
            <a:extLst>
              <a:ext uri="{FF2B5EF4-FFF2-40B4-BE49-F238E27FC236}">
                <a16:creationId xmlns:a16="http://schemas.microsoft.com/office/drawing/2014/main" id="{11081220-8DBC-4D7B-2E52-384F33612BA5}"/>
              </a:ext>
            </a:extLst>
          </p:cNvPr>
          <p:cNvSpPr/>
          <p:nvPr/>
        </p:nvSpPr>
        <p:spPr>
          <a:xfrm flipH="1">
            <a:off x="5270970" y="2117232"/>
            <a:ext cx="720000" cy="72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41605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9026B173-9EB3-FB9A-329F-0471BFD68636}"/>
              </a:ext>
            </a:extLst>
          </p:cNvPr>
          <p:cNvCxnSpPr>
            <a:cxnSpLocks/>
            <a:endCxn id="30" idx="3"/>
          </p:cNvCxnSpPr>
          <p:nvPr/>
        </p:nvCxnSpPr>
        <p:spPr>
          <a:xfrm>
            <a:off x="6846126" y="1283418"/>
            <a:ext cx="2569723" cy="3113137"/>
          </a:xfrm>
          <a:prstGeom prst="curvedConnector3">
            <a:avLst>
              <a:gd name="adj1" fmla="val 50000"/>
            </a:avLst>
          </a:prstGeom>
          <a:ln w="38100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4BF1C9B3-EFC3-01F3-AF8D-2C87A16D8AD8}"/>
              </a:ext>
            </a:extLst>
          </p:cNvPr>
          <p:cNvCxnSpPr>
            <a:cxnSpLocks/>
            <a:endCxn id="24" idx="3"/>
          </p:cNvCxnSpPr>
          <p:nvPr/>
        </p:nvCxnSpPr>
        <p:spPr>
          <a:xfrm rot="10800000" flipV="1">
            <a:off x="2727322" y="1283417"/>
            <a:ext cx="2618552" cy="3126201"/>
          </a:xfrm>
          <a:prstGeom prst="curvedConnector3">
            <a:avLst>
              <a:gd name="adj1" fmla="val 50000"/>
            </a:avLst>
          </a:prstGeom>
          <a:ln w="38100" cap="rnd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id="{AF89A7B0-E83F-0ECC-AF05-9649D5A6C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285" y="3199600"/>
            <a:ext cx="2420037" cy="2420037"/>
          </a:xfrm>
          <a:prstGeom prst="rect">
            <a:avLst/>
          </a:prstGeom>
        </p:spPr>
      </p:pic>
      <p:pic>
        <p:nvPicPr>
          <p:cNvPr id="30" name="Picture 29" descr="Icon&#10;&#10;Description automatically generated">
            <a:extLst>
              <a:ext uri="{FF2B5EF4-FFF2-40B4-BE49-F238E27FC236}">
                <a16:creationId xmlns:a16="http://schemas.microsoft.com/office/drawing/2014/main" id="{AA29CC0B-63B6-8E29-FEDC-0F41FF36F4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415849" y="3186536"/>
            <a:ext cx="2420037" cy="2420037"/>
          </a:xfrm>
          <a:prstGeom prst="rect">
            <a:avLst/>
          </a:prstGeom>
        </p:spPr>
      </p:pic>
      <p:pic>
        <p:nvPicPr>
          <p:cNvPr id="34" name="Picture 33" descr="Icon&#10;&#10;Description automatically generated">
            <a:extLst>
              <a:ext uri="{FF2B5EF4-FFF2-40B4-BE49-F238E27FC236}">
                <a16:creationId xmlns:a16="http://schemas.microsoft.com/office/drawing/2014/main" id="{30813316-1508-FEF0-4E73-2CFA346DE0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3783" y="3369690"/>
            <a:ext cx="1612306" cy="1380779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1FC2F0C1-E2CC-D824-7DEC-4B26AD59D03D}"/>
              </a:ext>
            </a:extLst>
          </p:cNvPr>
          <p:cNvSpPr txBox="1"/>
          <p:nvPr/>
        </p:nvSpPr>
        <p:spPr>
          <a:xfrm>
            <a:off x="10301098" y="5606572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Bob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E187C72-8A20-51F2-F2FB-F752C42FA937}"/>
              </a:ext>
            </a:extLst>
          </p:cNvPr>
          <p:cNvSpPr txBox="1"/>
          <p:nvPr/>
        </p:nvSpPr>
        <p:spPr>
          <a:xfrm>
            <a:off x="1235815" y="5619637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Eve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0EE090-0247-1A5A-58F4-05A722356160}"/>
              </a:ext>
            </a:extLst>
          </p:cNvPr>
          <p:cNvSpPr txBox="1"/>
          <p:nvPr/>
        </p:nvSpPr>
        <p:spPr>
          <a:xfrm>
            <a:off x="3004676" y="3787486"/>
            <a:ext cx="1222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I’m Admin</a:t>
            </a:r>
          </a:p>
        </p:txBody>
      </p:sp>
      <p:pic>
        <p:nvPicPr>
          <p:cNvPr id="19" name="Picture 18" descr="Icon&#10;&#10;Description automatically generated">
            <a:extLst>
              <a:ext uri="{FF2B5EF4-FFF2-40B4-BE49-F238E27FC236}">
                <a16:creationId xmlns:a16="http://schemas.microsoft.com/office/drawing/2014/main" id="{D44EBA59-9136-69DC-6CCA-CCEC826DAD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7021" y="789862"/>
            <a:ext cx="2211482" cy="138077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5123BD0-F211-90F2-FA37-908A77B962A0}"/>
              </a:ext>
            </a:extLst>
          </p:cNvPr>
          <p:cNvSpPr txBox="1"/>
          <p:nvPr/>
        </p:nvSpPr>
        <p:spPr>
          <a:xfrm>
            <a:off x="7227914" y="1207658"/>
            <a:ext cx="1824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Eve is a user</a:t>
            </a:r>
          </a:p>
        </p:txBody>
      </p:sp>
      <p:pic>
        <p:nvPicPr>
          <p:cNvPr id="2" name="Picture 1" descr="Icon&#10;&#10;Description automatically generated">
            <a:extLst>
              <a:ext uri="{FF2B5EF4-FFF2-40B4-BE49-F238E27FC236}">
                <a16:creationId xmlns:a16="http://schemas.microsoft.com/office/drawing/2014/main" id="{1113F659-1FA1-AE95-0FB2-4B73CDDDBC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085221" y="789862"/>
            <a:ext cx="1902753" cy="13807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951FD3E-D82A-ED62-E6C5-AFFC2E6AE219}"/>
              </a:ext>
            </a:extLst>
          </p:cNvPr>
          <p:cNvSpPr txBox="1"/>
          <p:nvPr/>
        </p:nvSpPr>
        <p:spPr>
          <a:xfrm>
            <a:off x="3227721" y="1212027"/>
            <a:ext cx="1617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No, you’re not!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875E57-BF73-8D10-2CC2-3333CECF815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3111" t="30371" r="24794" b="46285"/>
          <a:stretch/>
        </p:blipFill>
        <p:spPr>
          <a:xfrm>
            <a:off x="5297479" y="236177"/>
            <a:ext cx="1515291" cy="16009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3A6F01-D89D-0CBF-166E-EF14524327EA}"/>
              </a:ext>
            </a:extLst>
          </p:cNvPr>
          <p:cNvSpPr txBox="1"/>
          <p:nvPr/>
        </p:nvSpPr>
        <p:spPr>
          <a:xfrm>
            <a:off x="5516688" y="1713008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3305609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D4DFAB-E3E8-0D0E-609A-C5F0782000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111" t="30371" r="24794" b="46285"/>
          <a:stretch/>
        </p:blipFill>
        <p:spPr>
          <a:xfrm>
            <a:off x="9042277" y="2039338"/>
            <a:ext cx="2491476" cy="2632279"/>
          </a:xfrm>
          <a:prstGeom prst="rect">
            <a:avLst/>
          </a:prstGeom>
        </p:spPr>
      </p:pic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0C8CD2BC-F4CE-7535-1AD4-CF0391CF0D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92628" y="2218981"/>
            <a:ext cx="2420037" cy="24200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69B3C8-152A-7189-716C-A9BB45BD3A9C}"/>
              </a:ext>
            </a:extLst>
          </p:cNvPr>
          <p:cNvSpPr txBox="1"/>
          <p:nvPr/>
        </p:nvSpPr>
        <p:spPr>
          <a:xfrm>
            <a:off x="1777877" y="4639018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Alice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1B3CC30-36E8-7A4E-0324-08252DE4F465}"/>
              </a:ext>
            </a:extLst>
          </p:cNvPr>
          <p:cNvCxnSpPr/>
          <p:nvPr/>
        </p:nvCxnSpPr>
        <p:spPr>
          <a:xfrm>
            <a:off x="3312665" y="627017"/>
            <a:ext cx="0" cy="5473337"/>
          </a:xfrm>
          <a:prstGeom prst="line">
            <a:avLst/>
          </a:prstGeom>
          <a:ln w="254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A3AA7C7-CC53-367E-873F-7AC30FA0F918}"/>
              </a:ext>
            </a:extLst>
          </p:cNvPr>
          <p:cNvCxnSpPr/>
          <p:nvPr/>
        </p:nvCxnSpPr>
        <p:spPr>
          <a:xfrm>
            <a:off x="8768585" y="692329"/>
            <a:ext cx="0" cy="5473337"/>
          </a:xfrm>
          <a:prstGeom prst="line">
            <a:avLst/>
          </a:prstGeom>
          <a:ln w="254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86FECF86-1790-D4FD-F260-F8B3603B8FC3}"/>
              </a:ext>
            </a:extLst>
          </p:cNvPr>
          <p:cNvCxnSpPr>
            <a:cxnSpLocks/>
          </p:cNvCxnSpPr>
          <p:nvPr/>
        </p:nvCxnSpPr>
        <p:spPr>
          <a:xfrm>
            <a:off x="3380130" y="1188719"/>
            <a:ext cx="5388455" cy="924139"/>
          </a:xfrm>
          <a:prstGeom prst="curvedConnector3">
            <a:avLst/>
          </a:prstGeom>
          <a:ln w="38100" cap="rnd">
            <a:solidFill>
              <a:srgbClr val="BB605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71F6F01A-7BF9-6880-4D72-CED70ED0DC25}"/>
              </a:ext>
            </a:extLst>
          </p:cNvPr>
          <p:cNvCxnSpPr>
            <a:cxnSpLocks/>
          </p:cNvCxnSpPr>
          <p:nvPr/>
        </p:nvCxnSpPr>
        <p:spPr>
          <a:xfrm>
            <a:off x="3368040" y="3495581"/>
            <a:ext cx="5400545" cy="919665"/>
          </a:xfrm>
          <a:prstGeom prst="curvedConnector3">
            <a:avLst/>
          </a:prstGeom>
          <a:ln w="38100" cap="rnd">
            <a:solidFill>
              <a:srgbClr val="BB605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09B2A34E-BB91-F09A-959A-9954BAB89472}"/>
              </a:ext>
            </a:extLst>
          </p:cNvPr>
          <p:cNvCxnSpPr>
            <a:cxnSpLocks/>
          </p:cNvCxnSpPr>
          <p:nvPr/>
        </p:nvCxnSpPr>
        <p:spPr>
          <a:xfrm flipV="1">
            <a:off x="3312665" y="2342150"/>
            <a:ext cx="5511295" cy="923564"/>
          </a:xfrm>
          <a:prstGeom prst="curvedConnector3">
            <a:avLst/>
          </a:prstGeom>
          <a:ln w="38100" cap="rnd">
            <a:solidFill>
              <a:srgbClr val="62DBFB"/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5054B675-18E0-63B4-E5CC-9F2BFB1383EF}"/>
              </a:ext>
            </a:extLst>
          </p:cNvPr>
          <p:cNvCxnSpPr>
            <a:cxnSpLocks/>
          </p:cNvCxnSpPr>
          <p:nvPr/>
        </p:nvCxnSpPr>
        <p:spPr>
          <a:xfrm flipV="1">
            <a:off x="3312665" y="4649012"/>
            <a:ext cx="5491184" cy="954300"/>
          </a:xfrm>
          <a:prstGeom prst="curvedConnector3">
            <a:avLst/>
          </a:prstGeom>
          <a:ln w="38100" cap="rnd">
            <a:solidFill>
              <a:srgbClr val="62DBFB"/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753B22A-9E3C-D515-9321-A02998B9B697}"/>
              </a:ext>
            </a:extLst>
          </p:cNvPr>
          <p:cNvSpPr txBox="1"/>
          <p:nvPr/>
        </p:nvSpPr>
        <p:spPr>
          <a:xfrm rot="290052">
            <a:off x="3802455" y="1309026"/>
            <a:ext cx="1305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(Hello, Key)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1F7D88D-CBE3-8F9C-A475-E0030CCEE36D}"/>
              </a:ext>
            </a:extLst>
          </p:cNvPr>
          <p:cNvSpPr txBox="1"/>
          <p:nvPr/>
        </p:nvSpPr>
        <p:spPr>
          <a:xfrm rot="21224625">
            <a:off x="6230518" y="2547490"/>
            <a:ext cx="2436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(Key, Certificate Verify)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5DFB87-617E-E9C3-B70E-24D16B8A119F}"/>
              </a:ext>
            </a:extLst>
          </p:cNvPr>
          <p:cNvSpPr txBox="1"/>
          <p:nvPr/>
        </p:nvSpPr>
        <p:spPr>
          <a:xfrm rot="290052">
            <a:off x="3598874" y="3632827"/>
            <a:ext cx="171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(HTTP Request)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2D801D9-48BA-31CC-1E16-BF4072AF35FB}"/>
              </a:ext>
            </a:extLst>
          </p:cNvPr>
          <p:cNvSpPr txBox="1"/>
          <p:nvPr/>
        </p:nvSpPr>
        <p:spPr>
          <a:xfrm rot="21205573">
            <a:off x="6592798" y="4896970"/>
            <a:ext cx="171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(HTTP Request)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4E0BA80-37F9-FF9E-47B7-4951F12DC1EF}"/>
              </a:ext>
            </a:extLst>
          </p:cNvPr>
          <p:cNvSpPr txBox="1"/>
          <p:nvPr/>
        </p:nvSpPr>
        <p:spPr>
          <a:xfrm>
            <a:off x="9877673" y="4454352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528565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sing OAuth 2.0 | Slack">
            <a:extLst>
              <a:ext uri="{FF2B5EF4-FFF2-40B4-BE49-F238E27FC236}">
                <a16:creationId xmlns:a16="http://schemas.microsoft.com/office/drawing/2014/main" id="{8E601749-5BBA-5D04-3549-FF659D349C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938"/>
            <a:ext cx="12192000" cy="684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2156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6226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51810B8A-D0AE-36B1-0C50-6D6A3C0E03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1916786" y="2923452"/>
            <a:ext cx="2642516" cy="1681429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68535DA-64E3-2502-317F-BC008F2B77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1365313" y="2276749"/>
            <a:ext cx="1718384" cy="129340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6CF69B45-17A1-BDE1-8DA0-3CA5D4FF30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54337" t="5686" r="25370" b="68601"/>
          <a:stretch/>
        </p:blipFill>
        <p:spPr>
          <a:xfrm>
            <a:off x="8387332" y="1982482"/>
            <a:ext cx="2506009" cy="3175346"/>
          </a:xfrm>
          <a:prstGeom prst="rect">
            <a:avLst/>
          </a:prstGeom>
        </p:spPr>
      </p:pic>
      <p:sp>
        <p:nvSpPr>
          <p:cNvPr id="53" name="Arc 52">
            <a:extLst>
              <a:ext uri="{FF2B5EF4-FFF2-40B4-BE49-F238E27FC236}">
                <a16:creationId xmlns:a16="http://schemas.microsoft.com/office/drawing/2014/main" id="{0F186FE3-7454-4055-B9C0-27CAD44CD3BA}"/>
              </a:ext>
            </a:extLst>
          </p:cNvPr>
          <p:cNvSpPr/>
          <p:nvPr/>
        </p:nvSpPr>
        <p:spPr>
          <a:xfrm>
            <a:off x="8833804" y="1604957"/>
            <a:ext cx="1440000" cy="144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4" name="Arc 53">
            <a:extLst>
              <a:ext uri="{FF2B5EF4-FFF2-40B4-BE49-F238E27FC236}">
                <a16:creationId xmlns:a16="http://schemas.microsoft.com/office/drawing/2014/main" id="{703A8275-1919-04EB-E03A-4DD84B961D16}"/>
              </a:ext>
            </a:extLst>
          </p:cNvPr>
          <p:cNvSpPr/>
          <p:nvPr/>
        </p:nvSpPr>
        <p:spPr>
          <a:xfrm>
            <a:off x="8423772" y="1332828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5" name="Arc 54">
            <a:extLst>
              <a:ext uri="{FF2B5EF4-FFF2-40B4-BE49-F238E27FC236}">
                <a16:creationId xmlns:a16="http://schemas.microsoft.com/office/drawing/2014/main" id="{7E805146-2F78-44CC-56B9-086B31AE6A5B}"/>
              </a:ext>
            </a:extLst>
          </p:cNvPr>
          <p:cNvSpPr/>
          <p:nvPr/>
        </p:nvSpPr>
        <p:spPr>
          <a:xfrm>
            <a:off x="9246085" y="1899642"/>
            <a:ext cx="720000" cy="72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6" name="Arc 55">
            <a:extLst>
              <a:ext uri="{FF2B5EF4-FFF2-40B4-BE49-F238E27FC236}">
                <a16:creationId xmlns:a16="http://schemas.microsoft.com/office/drawing/2014/main" id="{060E7773-050D-3A3E-7128-7FDFEC14FD08}"/>
              </a:ext>
            </a:extLst>
          </p:cNvPr>
          <p:cNvSpPr/>
          <p:nvPr/>
        </p:nvSpPr>
        <p:spPr>
          <a:xfrm flipH="1">
            <a:off x="8042732" y="1604957"/>
            <a:ext cx="1440000" cy="144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7" name="Arc 56">
            <a:extLst>
              <a:ext uri="{FF2B5EF4-FFF2-40B4-BE49-F238E27FC236}">
                <a16:creationId xmlns:a16="http://schemas.microsoft.com/office/drawing/2014/main" id="{7B6E6768-5985-68FF-45EE-D3CDDF22B97C}"/>
              </a:ext>
            </a:extLst>
          </p:cNvPr>
          <p:cNvSpPr/>
          <p:nvPr/>
        </p:nvSpPr>
        <p:spPr>
          <a:xfrm flipH="1">
            <a:off x="7632700" y="1332828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8" name="Arc 57">
            <a:extLst>
              <a:ext uri="{FF2B5EF4-FFF2-40B4-BE49-F238E27FC236}">
                <a16:creationId xmlns:a16="http://schemas.microsoft.com/office/drawing/2014/main" id="{8BD51905-C445-2DAE-8474-6E9FE4FA9375}"/>
              </a:ext>
            </a:extLst>
          </p:cNvPr>
          <p:cNvSpPr/>
          <p:nvPr/>
        </p:nvSpPr>
        <p:spPr>
          <a:xfrm flipH="1">
            <a:off x="8455013" y="1899642"/>
            <a:ext cx="720000" cy="72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6A42BD5-A7E0-BA57-6159-764E959BD93D}"/>
              </a:ext>
            </a:extLst>
          </p:cNvPr>
          <p:cNvSpPr txBox="1"/>
          <p:nvPr/>
        </p:nvSpPr>
        <p:spPr>
          <a:xfrm>
            <a:off x="5450973" y="2527742"/>
            <a:ext cx="1515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Who are you?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35222EE-0A0C-8F20-2A12-9543B918608D}"/>
              </a:ext>
            </a:extLst>
          </p:cNvPr>
          <p:cNvSpPr txBox="1"/>
          <p:nvPr/>
        </p:nvSpPr>
        <p:spPr>
          <a:xfrm>
            <a:off x="4673175" y="3068358"/>
            <a:ext cx="2845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I’m IMSI “</a:t>
            </a:r>
            <a:r>
              <a:rPr lang="en-GB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</a:t>
            </a:r>
            <a:r>
              <a:rPr lang="en-NL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6201445484518”</a:t>
            </a:r>
            <a:endParaRPr lang="en-NL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ACACF54E-5490-825A-5246-4FB81DB725BC}"/>
              </a:ext>
            </a:extLst>
          </p:cNvPr>
          <p:cNvCxnSpPr/>
          <p:nvPr/>
        </p:nvCxnSpPr>
        <p:spPr>
          <a:xfrm flipH="1">
            <a:off x="4559302" y="2923452"/>
            <a:ext cx="314959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2AADE2F-2417-D907-D0AD-A71C58E985B0}"/>
              </a:ext>
            </a:extLst>
          </p:cNvPr>
          <p:cNvCxnSpPr/>
          <p:nvPr/>
        </p:nvCxnSpPr>
        <p:spPr>
          <a:xfrm flipH="1">
            <a:off x="4575786" y="4015652"/>
            <a:ext cx="324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6A9972ED-8A5F-30E7-DFC9-D269A7F84F13}"/>
              </a:ext>
            </a:extLst>
          </p:cNvPr>
          <p:cNvCxnSpPr>
            <a:cxnSpLocks/>
          </p:cNvCxnSpPr>
          <p:nvPr/>
        </p:nvCxnSpPr>
        <p:spPr>
          <a:xfrm>
            <a:off x="4581974" y="3444620"/>
            <a:ext cx="324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7117768B-D76A-BDAE-4FEA-C3719893A6B9}"/>
              </a:ext>
            </a:extLst>
          </p:cNvPr>
          <p:cNvSpPr txBox="1"/>
          <p:nvPr/>
        </p:nvSpPr>
        <p:spPr>
          <a:xfrm>
            <a:off x="5450973" y="3624902"/>
            <a:ext cx="1515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Who are you?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415F6CA-D01C-D5BE-84DD-73E8345821AC}"/>
              </a:ext>
            </a:extLst>
          </p:cNvPr>
          <p:cNvSpPr txBox="1"/>
          <p:nvPr/>
        </p:nvSpPr>
        <p:spPr>
          <a:xfrm>
            <a:off x="4703631" y="4174515"/>
            <a:ext cx="2861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I’m IMSI “2</a:t>
            </a:r>
            <a:r>
              <a:rPr lang="en-NL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6201445484518”</a:t>
            </a:r>
            <a:endParaRPr lang="en-NL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614B1241-EBAD-AB88-EB7A-789D56BB64A3}"/>
              </a:ext>
            </a:extLst>
          </p:cNvPr>
          <p:cNvCxnSpPr>
            <a:cxnSpLocks/>
          </p:cNvCxnSpPr>
          <p:nvPr/>
        </p:nvCxnSpPr>
        <p:spPr>
          <a:xfrm>
            <a:off x="4581974" y="4536916"/>
            <a:ext cx="324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394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51810B8A-D0AE-36B1-0C50-6D6A3C0E03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1916786" y="2923452"/>
            <a:ext cx="2642516" cy="1681429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68535DA-64E3-2502-317F-BC008F2B77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1365313" y="2276749"/>
            <a:ext cx="1718384" cy="129340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6CF69B45-17A1-BDE1-8DA0-3CA5D4FF30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54337" t="5686" r="25370" b="68601"/>
          <a:stretch/>
        </p:blipFill>
        <p:spPr>
          <a:xfrm>
            <a:off x="8387332" y="1982482"/>
            <a:ext cx="2506009" cy="3175346"/>
          </a:xfrm>
          <a:prstGeom prst="rect">
            <a:avLst/>
          </a:prstGeom>
        </p:spPr>
      </p:pic>
      <p:sp>
        <p:nvSpPr>
          <p:cNvPr id="53" name="Arc 52">
            <a:extLst>
              <a:ext uri="{FF2B5EF4-FFF2-40B4-BE49-F238E27FC236}">
                <a16:creationId xmlns:a16="http://schemas.microsoft.com/office/drawing/2014/main" id="{0F186FE3-7454-4055-B9C0-27CAD44CD3BA}"/>
              </a:ext>
            </a:extLst>
          </p:cNvPr>
          <p:cNvSpPr/>
          <p:nvPr/>
        </p:nvSpPr>
        <p:spPr>
          <a:xfrm>
            <a:off x="8833804" y="1604957"/>
            <a:ext cx="1440000" cy="144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4" name="Arc 53">
            <a:extLst>
              <a:ext uri="{FF2B5EF4-FFF2-40B4-BE49-F238E27FC236}">
                <a16:creationId xmlns:a16="http://schemas.microsoft.com/office/drawing/2014/main" id="{703A8275-1919-04EB-E03A-4DD84B961D16}"/>
              </a:ext>
            </a:extLst>
          </p:cNvPr>
          <p:cNvSpPr/>
          <p:nvPr/>
        </p:nvSpPr>
        <p:spPr>
          <a:xfrm>
            <a:off x="8423772" y="1332828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5" name="Arc 54">
            <a:extLst>
              <a:ext uri="{FF2B5EF4-FFF2-40B4-BE49-F238E27FC236}">
                <a16:creationId xmlns:a16="http://schemas.microsoft.com/office/drawing/2014/main" id="{7E805146-2F78-44CC-56B9-086B31AE6A5B}"/>
              </a:ext>
            </a:extLst>
          </p:cNvPr>
          <p:cNvSpPr/>
          <p:nvPr/>
        </p:nvSpPr>
        <p:spPr>
          <a:xfrm>
            <a:off x="9246085" y="1899642"/>
            <a:ext cx="720000" cy="72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6" name="Arc 55">
            <a:extLst>
              <a:ext uri="{FF2B5EF4-FFF2-40B4-BE49-F238E27FC236}">
                <a16:creationId xmlns:a16="http://schemas.microsoft.com/office/drawing/2014/main" id="{060E7773-050D-3A3E-7128-7FDFEC14FD08}"/>
              </a:ext>
            </a:extLst>
          </p:cNvPr>
          <p:cNvSpPr/>
          <p:nvPr/>
        </p:nvSpPr>
        <p:spPr>
          <a:xfrm flipH="1">
            <a:off x="8042732" y="1604957"/>
            <a:ext cx="1440000" cy="144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7" name="Arc 56">
            <a:extLst>
              <a:ext uri="{FF2B5EF4-FFF2-40B4-BE49-F238E27FC236}">
                <a16:creationId xmlns:a16="http://schemas.microsoft.com/office/drawing/2014/main" id="{7B6E6768-5985-68FF-45EE-D3CDDF22B97C}"/>
              </a:ext>
            </a:extLst>
          </p:cNvPr>
          <p:cNvSpPr/>
          <p:nvPr/>
        </p:nvSpPr>
        <p:spPr>
          <a:xfrm flipH="1">
            <a:off x="7632700" y="1332828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8" name="Arc 57">
            <a:extLst>
              <a:ext uri="{FF2B5EF4-FFF2-40B4-BE49-F238E27FC236}">
                <a16:creationId xmlns:a16="http://schemas.microsoft.com/office/drawing/2014/main" id="{8BD51905-C445-2DAE-8474-6E9FE4FA9375}"/>
              </a:ext>
            </a:extLst>
          </p:cNvPr>
          <p:cNvSpPr/>
          <p:nvPr/>
        </p:nvSpPr>
        <p:spPr>
          <a:xfrm flipH="1">
            <a:off x="8455013" y="1899642"/>
            <a:ext cx="720000" cy="72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6A42BD5-A7E0-BA57-6159-764E959BD93D}"/>
              </a:ext>
            </a:extLst>
          </p:cNvPr>
          <p:cNvSpPr txBox="1"/>
          <p:nvPr/>
        </p:nvSpPr>
        <p:spPr>
          <a:xfrm>
            <a:off x="5450973" y="2527742"/>
            <a:ext cx="1515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Who are you?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35222EE-0A0C-8F20-2A12-9543B918608D}"/>
              </a:ext>
            </a:extLst>
          </p:cNvPr>
          <p:cNvSpPr txBox="1"/>
          <p:nvPr/>
        </p:nvSpPr>
        <p:spPr>
          <a:xfrm>
            <a:off x="4575786" y="3079589"/>
            <a:ext cx="3275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I’m SUCI “</a:t>
            </a:r>
            <a:r>
              <a:rPr lang="en-GB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26201AF58918411154"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ACACF54E-5490-825A-5246-4FB81DB725BC}"/>
              </a:ext>
            </a:extLst>
          </p:cNvPr>
          <p:cNvCxnSpPr/>
          <p:nvPr/>
        </p:nvCxnSpPr>
        <p:spPr>
          <a:xfrm flipH="1">
            <a:off x="4559302" y="2923452"/>
            <a:ext cx="314959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2AADE2F-2417-D907-D0AD-A71C58E985B0}"/>
              </a:ext>
            </a:extLst>
          </p:cNvPr>
          <p:cNvCxnSpPr/>
          <p:nvPr/>
        </p:nvCxnSpPr>
        <p:spPr>
          <a:xfrm flipH="1">
            <a:off x="4575786" y="4015652"/>
            <a:ext cx="324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6A9972ED-8A5F-30E7-DFC9-D269A7F84F13}"/>
              </a:ext>
            </a:extLst>
          </p:cNvPr>
          <p:cNvCxnSpPr>
            <a:cxnSpLocks/>
          </p:cNvCxnSpPr>
          <p:nvPr/>
        </p:nvCxnSpPr>
        <p:spPr>
          <a:xfrm>
            <a:off x="4581974" y="3444620"/>
            <a:ext cx="324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7117768B-D76A-BDAE-4FEA-C3719893A6B9}"/>
              </a:ext>
            </a:extLst>
          </p:cNvPr>
          <p:cNvSpPr txBox="1"/>
          <p:nvPr/>
        </p:nvSpPr>
        <p:spPr>
          <a:xfrm>
            <a:off x="5450973" y="3624902"/>
            <a:ext cx="1515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Who are you?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415F6CA-D01C-D5BE-84DD-73E8345821AC}"/>
              </a:ext>
            </a:extLst>
          </p:cNvPr>
          <p:cNvSpPr txBox="1"/>
          <p:nvPr/>
        </p:nvSpPr>
        <p:spPr>
          <a:xfrm>
            <a:off x="4575786" y="4171885"/>
            <a:ext cx="3220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I’m SUCI “</a:t>
            </a:r>
            <a:r>
              <a:rPr lang="en-GB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26201D4584598463</a:t>
            </a:r>
            <a:r>
              <a:rPr lang="en-GB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"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614B1241-EBAD-AB88-EB7A-789D56BB64A3}"/>
              </a:ext>
            </a:extLst>
          </p:cNvPr>
          <p:cNvCxnSpPr>
            <a:cxnSpLocks/>
          </p:cNvCxnSpPr>
          <p:nvPr/>
        </p:nvCxnSpPr>
        <p:spPr>
          <a:xfrm>
            <a:off x="4581974" y="4536916"/>
            <a:ext cx="324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736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B1BFB99B-9907-1783-5A09-295C33B034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965" t="57164" r="11703"/>
          <a:stretch/>
        </p:blipFill>
        <p:spPr>
          <a:xfrm>
            <a:off x="8391465" y="3444396"/>
            <a:ext cx="3630233" cy="2577512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941504A-9EE0-4379-C9A1-E1FABDA8AA8C}"/>
              </a:ext>
            </a:extLst>
          </p:cNvPr>
          <p:cNvSpPr txBox="1"/>
          <p:nvPr/>
        </p:nvSpPr>
        <p:spPr>
          <a:xfrm>
            <a:off x="1196673" y="3444396"/>
            <a:ext cx="9845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44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ME</a:t>
            </a:r>
          </a:p>
        </p:txBody>
      </p:sp>
      <p:pic>
        <p:nvPicPr>
          <p:cNvPr id="2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8CB186BB-9DDC-BC98-6225-D463B6F162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07" t="57164" r="39561"/>
          <a:stretch/>
        </p:blipFill>
        <p:spPr>
          <a:xfrm>
            <a:off x="4026435" y="3444396"/>
            <a:ext cx="3702885" cy="2577512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64E838-2E0F-211F-F63E-4AC3CA0900C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380" t="75873" r="21378" b="6793"/>
          <a:stretch/>
        </p:blipFill>
        <p:spPr>
          <a:xfrm>
            <a:off x="1240950" y="1672007"/>
            <a:ext cx="1990432" cy="126650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B6D31BD-B1B5-786E-057E-7BED8DF19BB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842" t="58475" r="5444" b="28191"/>
          <a:stretch/>
        </p:blipFill>
        <p:spPr>
          <a:xfrm>
            <a:off x="745009" y="1486781"/>
            <a:ext cx="1026372" cy="772537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34F1D9C-A3AF-0A57-462E-B5EB13E0522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54337" t="5686" r="25370" b="68601"/>
          <a:stretch/>
        </p:blipFill>
        <p:spPr>
          <a:xfrm>
            <a:off x="858281" y="3123742"/>
            <a:ext cx="2506009" cy="3175346"/>
          </a:xfrm>
          <a:prstGeom prst="rect">
            <a:avLst/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A95730FD-83C3-BDFC-0B65-5EEF9B57E01F}"/>
              </a:ext>
            </a:extLst>
          </p:cNvPr>
          <p:cNvSpPr/>
          <p:nvPr/>
        </p:nvSpPr>
        <p:spPr>
          <a:xfrm>
            <a:off x="5467469" y="442927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F653197-3172-6A47-96D8-564237B75731}"/>
              </a:ext>
            </a:extLst>
          </p:cNvPr>
          <p:cNvSpPr/>
          <p:nvPr/>
        </p:nvSpPr>
        <p:spPr>
          <a:xfrm>
            <a:off x="9097703" y="4365177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553CB4F1-1487-E2C9-BABA-BB06BC640F95}"/>
              </a:ext>
            </a:extLst>
          </p:cNvPr>
          <p:cNvSpPr/>
          <p:nvPr/>
        </p:nvSpPr>
        <p:spPr>
          <a:xfrm>
            <a:off x="10494645" y="4365176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30A356A-2527-FF34-089B-66ECDFF67DED}"/>
              </a:ext>
            </a:extLst>
          </p:cNvPr>
          <p:cNvSpPr txBox="1"/>
          <p:nvPr/>
        </p:nvSpPr>
        <p:spPr>
          <a:xfrm>
            <a:off x="4297127" y="3644450"/>
            <a:ext cx="3236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32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Serving Network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6A56739-0246-B645-567D-E724B406EEFC}"/>
              </a:ext>
            </a:extLst>
          </p:cNvPr>
          <p:cNvSpPr txBox="1"/>
          <p:nvPr/>
        </p:nvSpPr>
        <p:spPr>
          <a:xfrm>
            <a:off x="8656716" y="3644450"/>
            <a:ext cx="29530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32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Home Network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8CB79FAD-27CA-8667-D691-957CCD9A5619}"/>
              </a:ext>
            </a:extLst>
          </p:cNvPr>
          <p:cNvSpPr/>
          <p:nvPr/>
        </p:nvSpPr>
        <p:spPr>
          <a:xfrm>
            <a:off x="8391465" y="1651713"/>
            <a:ext cx="1288482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SUCI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07E60786-C744-73A4-FB51-C9A42B590E12}"/>
              </a:ext>
            </a:extLst>
          </p:cNvPr>
          <p:cNvSpPr/>
          <p:nvPr/>
        </p:nvSpPr>
        <p:spPr>
          <a:xfrm>
            <a:off x="10733216" y="1667265"/>
            <a:ext cx="1288482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SUPI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C5FA7300-CF31-BA3A-2B06-D162C52E5924}"/>
              </a:ext>
            </a:extLst>
          </p:cNvPr>
          <p:cNvSpPr/>
          <p:nvPr/>
        </p:nvSpPr>
        <p:spPr>
          <a:xfrm>
            <a:off x="396202" y="87456"/>
            <a:ext cx="1288482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SUPI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CDF79B84-9F75-F109-89EE-DC3C3BE3ED04}"/>
              </a:ext>
            </a:extLst>
          </p:cNvPr>
          <p:cNvSpPr/>
          <p:nvPr/>
        </p:nvSpPr>
        <p:spPr>
          <a:xfrm>
            <a:off x="2737953" y="103008"/>
            <a:ext cx="1288482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SUCI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19F8FBF8-4A05-6031-D729-B1D5C7F78F8B}"/>
              </a:ext>
            </a:extLst>
          </p:cNvPr>
          <p:cNvCxnSpPr>
            <a:stCxn id="56" idx="3"/>
            <a:endCxn id="57" idx="1"/>
          </p:cNvCxnSpPr>
          <p:nvPr/>
        </p:nvCxnSpPr>
        <p:spPr>
          <a:xfrm>
            <a:off x="1684684" y="497864"/>
            <a:ext cx="1053269" cy="15552"/>
          </a:xfrm>
          <a:prstGeom prst="curved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urved Connector 59">
            <a:extLst>
              <a:ext uri="{FF2B5EF4-FFF2-40B4-BE49-F238E27FC236}">
                <a16:creationId xmlns:a16="http://schemas.microsoft.com/office/drawing/2014/main" id="{EAD3B80D-2426-8A86-9AD6-614F02E2460F}"/>
              </a:ext>
            </a:extLst>
          </p:cNvPr>
          <p:cNvCxnSpPr>
            <a:cxnSpLocks/>
            <a:stCxn id="57" idx="3"/>
            <a:endCxn id="44" idx="1"/>
          </p:cNvCxnSpPr>
          <p:nvPr/>
        </p:nvCxnSpPr>
        <p:spPr>
          <a:xfrm>
            <a:off x="4026435" y="513416"/>
            <a:ext cx="4365030" cy="1548705"/>
          </a:xfrm>
          <a:prstGeom prst="curvedConnector3">
            <a:avLst>
              <a:gd name="adj1" fmla="val 50000"/>
            </a:avLst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>
            <a:extLst>
              <a:ext uri="{FF2B5EF4-FFF2-40B4-BE49-F238E27FC236}">
                <a16:creationId xmlns:a16="http://schemas.microsoft.com/office/drawing/2014/main" id="{544157B5-3573-A966-3285-B4BF1FCCE29D}"/>
              </a:ext>
            </a:extLst>
          </p:cNvPr>
          <p:cNvCxnSpPr/>
          <p:nvPr/>
        </p:nvCxnSpPr>
        <p:spPr>
          <a:xfrm>
            <a:off x="9679946" y="2046568"/>
            <a:ext cx="1053269" cy="15552"/>
          </a:xfrm>
          <a:prstGeom prst="curved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>
            <a:extLst>
              <a:ext uri="{FF2B5EF4-FFF2-40B4-BE49-F238E27FC236}">
                <a16:creationId xmlns:a16="http://schemas.microsoft.com/office/drawing/2014/main" id="{1DDA3F3F-6521-0BA3-D83E-E41BA05D0155}"/>
              </a:ext>
            </a:extLst>
          </p:cNvPr>
          <p:cNvCxnSpPr>
            <a:cxnSpLocks/>
            <a:endCxn id="56" idx="2"/>
          </p:cNvCxnSpPr>
          <p:nvPr/>
        </p:nvCxnSpPr>
        <p:spPr>
          <a:xfrm rot="16200000" flipV="1">
            <a:off x="911689" y="1037026"/>
            <a:ext cx="743441" cy="485932"/>
          </a:xfrm>
          <a:prstGeom prst="curvedConnector3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urved Connector 67">
            <a:extLst>
              <a:ext uri="{FF2B5EF4-FFF2-40B4-BE49-F238E27FC236}">
                <a16:creationId xmlns:a16="http://schemas.microsoft.com/office/drawing/2014/main" id="{155A4015-67C2-70B6-73F4-3F317847A4DD}"/>
              </a:ext>
            </a:extLst>
          </p:cNvPr>
          <p:cNvCxnSpPr>
            <a:cxnSpLocks/>
            <a:endCxn id="57" idx="2"/>
          </p:cNvCxnSpPr>
          <p:nvPr/>
        </p:nvCxnSpPr>
        <p:spPr>
          <a:xfrm rot="5400000" flipH="1" flipV="1">
            <a:off x="2624515" y="1123958"/>
            <a:ext cx="957814" cy="557544"/>
          </a:xfrm>
          <a:prstGeom prst="curvedConnector3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urved Connector 70">
            <a:extLst>
              <a:ext uri="{FF2B5EF4-FFF2-40B4-BE49-F238E27FC236}">
                <a16:creationId xmlns:a16="http://schemas.microsoft.com/office/drawing/2014/main" id="{ED71C383-2F59-0FE8-32C2-CEFF05776A20}"/>
              </a:ext>
            </a:extLst>
          </p:cNvPr>
          <p:cNvCxnSpPr>
            <a:cxnSpLocks/>
            <a:endCxn id="44" idx="2"/>
          </p:cNvCxnSpPr>
          <p:nvPr/>
        </p:nvCxnSpPr>
        <p:spPr>
          <a:xfrm rot="16200000" flipV="1">
            <a:off x="8921073" y="2587161"/>
            <a:ext cx="1892648" cy="1663382"/>
          </a:xfrm>
          <a:prstGeom prst="curvedConnector3">
            <a:avLst>
              <a:gd name="adj1" fmla="val 50000"/>
            </a:avLst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urved Connector 74">
            <a:extLst>
              <a:ext uri="{FF2B5EF4-FFF2-40B4-BE49-F238E27FC236}">
                <a16:creationId xmlns:a16="http://schemas.microsoft.com/office/drawing/2014/main" id="{3840391F-EAB5-FFC9-7821-F59BAC3CEFD6}"/>
              </a:ext>
            </a:extLst>
          </p:cNvPr>
          <p:cNvCxnSpPr>
            <a:cxnSpLocks/>
            <a:endCxn id="45" idx="2"/>
          </p:cNvCxnSpPr>
          <p:nvPr/>
        </p:nvCxnSpPr>
        <p:spPr>
          <a:xfrm rot="5400000" flipH="1" flipV="1">
            <a:off x="10289219" y="3276939"/>
            <a:ext cx="1877096" cy="299379"/>
          </a:xfrm>
          <a:prstGeom prst="curvedConnector3">
            <a:avLst>
              <a:gd name="adj1" fmla="val 50000"/>
            </a:avLst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>
            <a:extLst>
              <a:ext uri="{FF2B5EF4-FFF2-40B4-BE49-F238E27FC236}">
                <a16:creationId xmlns:a16="http://schemas.microsoft.com/office/drawing/2014/main" id="{D411315D-5921-0BB7-D80B-3E86137DBF59}"/>
              </a:ext>
            </a:extLst>
          </p:cNvPr>
          <p:cNvCxnSpPr>
            <a:cxnSpLocks/>
            <a:stCxn id="12" idx="1"/>
            <a:endCxn id="17" idx="1"/>
          </p:cNvCxnSpPr>
          <p:nvPr/>
        </p:nvCxnSpPr>
        <p:spPr>
          <a:xfrm rot="10800000" flipV="1">
            <a:off x="858282" y="2305261"/>
            <a:ext cx="382669" cy="2406153"/>
          </a:xfrm>
          <a:prstGeom prst="curvedConnector3">
            <a:avLst>
              <a:gd name="adj1" fmla="val 159738"/>
            </a:avLst>
          </a:prstGeom>
          <a:ln w="38100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urved Connector 81">
            <a:extLst>
              <a:ext uri="{FF2B5EF4-FFF2-40B4-BE49-F238E27FC236}">
                <a16:creationId xmlns:a16="http://schemas.microsoft.com/office/drawing/2014/main" id="{800D04B5-57DC-F198-9D89-10596B716C8C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2243235" y="4229225"/>
            <a:ext cx="3224234" cy="610462"/>
          </a:xfrm>
          <a:prstGeom prst="curvedConnector3">
            <a:avLst>
              <a:gd name="adj1" fmla="val 50000"/>
            </a:avLst>
          </a:prstGeom>
          <a:ln w="38100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urved Connector 84">
            <a:extLst>
              <a:ext uri="{FF2B5EF4-FFF2-40B4-BE49-F238E27FC236}">
                <a16:creationId xmlns:a16="http://schemas.microsoft.com/office/drawing/2014/main" id="{D3B4508A-B353-A69B-8BD2-95DF817A144C}"/>
              </a:ext>
            </a:extLst>
          </p:cNvPr>
          <p:cNvCxnSpPr>
            <a:cxnSpLocks/>
            <a:stCxn id="29" idx="2"/>
            <a:endCxn id="31" idx="1"/>
          </p:cNvCxnSpPr>
          <p:nvPr/>
        </p:nvCxnSpPr>
        <p:spPr>
          <a:xfrm rot="5400000" flipH="1" flipV="1">
            <a:off x="7250535" y="3402927"/>
            <a:ext cx="474509" cy="3219826"/>
          </a:xfrm>
          <a:prstGeom prst="curvedConnector4">
            <a:avLst>
              <a:gd name="adj1" fmla="val -48176"/>
              <a:gd name="adj2" fmla="val 56373"/>
            </a:avLst>
          </a:prstGeom>
          <a:ln w="38100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4485D9FE-5878-CB21-413B-6D4CA3D1E04F}"/>
              </a:ext>
            </a:extLst>
          </p:cNvPr>
          <p:cNvCxnSpPr>
            <a:cxnSpLocks/>
            <a:stCxn id="31" idx="2"/>
            <a:endCxn id="34" idx="1"/>
          </p:cNvCxnSpPr>
          <p:nvPr/>
        </p:nvCxnSpPr>
        <p:spPr>
          <a:xfrm rot="5400000" flipH="1" flipV="1">
            <a:off x="9796174" y="4487521"/>
            <a:ext cx="410408" cy="986534"/>
          </a:xfrm>
          <a:prstGeom prst="curvedConnector4">
            <a:avLst>
              <a:gd name="adj1" fmla="val -55701"/>
              <a:gd name="adj2" fmla="val 708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6366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B1BFB99B-9907-1783-5A09-295C33B034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964" t="57164" r="39561"/>
          <a:stretch/>
        </p:blipFill>
        <p:spPr>
          <a:xfrm>
            <a:off x="10067638" y="1522221"/>
            <a:ext cx="1954061" cy="2577512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E1AB47D6-D8C4-52CC-5689-46FD6A9028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55031" t="23322"/>
          <a:stretch/>
        </p:blipFill>
        <p:spPr>
          <a:xfrm>
            <a:off x="6845716" y="1522221"/>
            <a:ext cx="2705856" cy="4613793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C0918AD-BA8B-7E3F-6ACF-9F32DE1940DB}"/>
              </a:ext>
            </a:extLst>
          </p:cNvPr>
          <p:cNvSpPr/>
          <p:nvPr/>
        </p:nvSpPr>
        <p:spPr>
          <a:xfrm>
            <a:off x="3554774" y="2046737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USIM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E954B652-3734-438F-0CD4-B3671A230E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69350" t="58481"/>
          <a:stretch/>
        </p:blipFill>
        <p:spPr>
          <a:xfrm>
            <a:off x="4251733" y="4213837"/>
            <a:ext cx="1844267" cy="2498222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507FE01-00F9-AAB5-C5D2-F880422AADA9}"/>
              </a:ext>
            </a:extLst>
          </p:cNvPr>
          <p:cNvSpPr/>
          <p:nvPr/>
        </p:nvSpPr>
        <p:spPr>
          <a:xfrm>
            <a:off x="4765789" y="5635288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Non-3GPP</a:t>
            </a:r>
            <a:br>
              <a:rPr lang="en-NL" sz="12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</a:br>
            <a:r>
              <a:rPr lang="en-NL" sz="12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AN</a:t>
            </a:r>
            <a:endParaRPr lang="en-NL" sz="16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1EDB0B1-EB97-E8EB-A889-07C423532F1E}"/>
              </a:ext>
            </a:extLst>
          </p:cNvPr>
          <p:cNvSpPr/>
          <p:nvPr/>
        </p:nvSpPr>
        <p:spPr>
          <a:xfrm>
            <a:off x="4763458" y="4558517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3GPP AN</a:t>
            </a:r>
            <a:endParaRPr lang="en-NL" sz="16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3E2110-1BA9-5DBB-159D-4DB514F90E48}"/>
              </a:ext>
            </a:extLst>
          </p:cNvPr>
          <p:cNvSpPr txBox="1"/>
          <p:nvPr/>
        </p:nvSpPr>
        <p:spPr>
          <a:xfrm>
            <a:off x="7767848" y="3444396"/>
            <a:ext cx="8771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44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59436B-B9B0-493D-4656-3242AF2F4528}"/>
              </a:ext>
            </a:extLst>
          </p:cNvPr>
          <p:cNvSpPr txBox="1"/>
          <p:nvPr/>
        </p:nvSpPr>
        <p:spPr>
          <a:xfrm>
            <a:off x="10606086" y="2503804"/>
            <a:ext cx="9028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44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HE</a:t>
            </a:r>
          </a:p>
        </p:txBody>
      </p:sp>
      <p:pic>
        <p:nvPicPr>
          <p:cNvPr id="14" name="Picture 13" descr="Background pattern&#10;&#10;Description automatically generated">
            <a:extLst>
              <a:ext uri="{FF2B5EF4-FFF2-40B4-BE49-F238E27FC236}">
                <a16:creationId xmlns:a16="http://schemas.microsoft.com/office/drawing/2014/main" id="{AA1CE64E-8B2D-9EA5-1A40-FE66232458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964" t="23323" r="39561"/>
          <a:stretch/>
        </p:blipFill>
        <p:spPr>
          <a:xfrm>
            <a:off x="671049" y="1522221"/>
            <a:ext cx="1954061" cy="4613793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941504A-9EE0-4379-C9A1-E1FABDA8AA8C}"/>
              </a:ext>
            </a:extLst>
          </p:cNvPr>
          <p:cNvSpPr txBox="1"/>
          <p:nvPr/>
        </p:nvSpPr>
        <p:spPr>
          <a:xfrm>
            <a:off x="1196673" y="3444396"/>
            <a:ext cx="9845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44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ME</a:t>
            </a: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20623DC3-4AFB-CE83-AE73-039DDB1FB84E}"/>
              </a:ext>
            </a:extLst>
          </p:cNvPr>
          <p:cNvCxnSpPr>
            <a:cxnSpLocks/>
            <a:endCxn id="6" idx="3"/>
          </p:cNvCxnSpPr>
          <p:nvPr/>
        </p:nvCxnSpPr>
        <p:spPr>
          <a:xfrm rot="10800000" flipV="1">
            <a:off x="4375589" y="2141947"/>
            <a:ext cx="2470128" cy="315197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AFB07E63-7D54-8E83-0106-329E281265EE}"/>
              </a:ext>
            </a:extLst>
          </p:cNvPr>
          <p:cNvCxnSpPr>
            <a:cxnSpLocks/>
          </p:cNvCxnSpPr>
          <p:nvPr/>
        </p:nvCxnSpPr>
        <p:spPr>
          <a:xfrm rot="10800000">
            <a:off x="9540593" y="1986412"/>
            <a:ext cx="527045" cy="260963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9DADB835-A691-F7C7-6C10-9B363AE278B1}"/>
              </a:ext>
            </a:extLst>
          </p:cNvPr>
          <p:cNvCxnSpPr>
            <a:cxnSpLocks/>
          </p:cNvCxnSpPr>
          <p:nvPr/>
        </p:nvCxnSpPr>
        <p:spPr>
          <a:xfrm rot="10800000">
            <a:off x="9551572" y="2702726"/>
            <a:ext cx="527045" cy="260963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B0C83D82-5BF1-D56A-6B28-D15EDE9DD628}"/>
              </a:ext>
            </a:extLst>
          </p:cNvPr>
          <p:cNvCxnSpPr>
            <a:cxnSpLocks/>
          </p:cNvCxnSpPr>
          <p:nvPr/>
        </p:nvCxnSpPr>
        <p:spPr>
          <a:xfrm rot="10800000">
            <a:off x="9546083" y="3426291"/>
            <a:ext cx="527045" cy="260963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DDDD8490-EEDC-92CD-3A06-59BA542E3B2E}"/>
              </a:ext>
            </a:extLst>
          </p:cNvPr>
          <p:cNvCxnSpPr>
            <a:cxnSpLocks/>
            <a:stCxn id="5" idx="1"/>
            <a:endCxn id="9" idx="0"/>
          </p:cNvCxnSpPr>
          <p:nvPr/>
        </p:nvCxnSpPr>
        <p:spPr>
          <a:xfrm rot="10800000" flipV="1">
            <a:off x="5173866" y="3829117"/>
            <a:ext cx="1671850" cy="729399"/>
          </a:xfrm>
          <a:prstGeom prst="curvedConnector2">
            <a:avLst/>
          </a:prstGeom>
          <a:ln w="31750">
            <a:solidFill>
              <a:schemeClr val="dk1"/>
            </a:solidFill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Curved Connector 29">
            <a:extLst>
              <a:ext uri="{FF2B5EF4-FFF2-40B4-BE49-F238E27FC236}">
                <a16:creationId xmlns:a16="http://schemas.microsoft.com/office/drawing/2014/main" id="{6C7E6430-DBAD-45E8-8F6D-657076EAE411}"/>
              </a:ext>
            </a:extLst>
          </p:cNvPr>
          <p:cNvCxnSpPr>
            <a:cxnSpLocks/>
          </p:cNvCxnSpPr>
          <p:nvPr/>
        </p:nvCxnSpPr>
        <p:spPr>
          <a:xfrm rot="10800000">
            <a:off x="2613811" y="2071757"/>
            <a:ext cx="929662" cy="172886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Curved Connector 31">
            <a:extLst>
              <a:ext uri="{FF2B5EF4-FFF2-40B4-BE49-F238E27FC236}">
                <a16:creationId xmlns:a16="http://schemas.microsoft.com/office/drawing/2014/main" id="{DAB9EEA5-6D53-D5D8-EC17-D99D0FAA06A8}"/>
              </a:ext>
            </a:extLst>
          </p:cNvPr>
          <p:cNvCxnSpPr>
            <a:cxnSpLocks/>
          </p:cNvCxnSpPr>
          <p:nvPr/>
        </p:nvCxnSpPr>
        <p:spPr>
          <a:xfrm rot="10800000">
            <a:off x="2613811" y="2490108"/>
            <a:ext cx="929662" cy="172886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8D7FB87F-8AB9-82CA-CA7A-3434BBD845D6}"/>
              </a:ext>
            </a:extLst>
          </p:cNvPr>
          <p:cNvCxnSpPr>
            <a:cxnSpLocks/>
          </p:cNvCxnSpPr>
          <p:nvPr/>
        </p:nvCxnSpPr>
        <p:spPr>
          <a:xfrm rot="10800000">
            <a:off x="2613812" y="5502170"/>
            <a:ext cx="4231904" cy="1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Curved Connector 36">
            <a:extLst>
              <a:ext uri="{FF2B5EF4-FFF2-40B4-BE49-F238E27FC236}">
                <a16:creationId xmlns:a16="http://schemas.microsoft.com/office/drawing/2014/main" id="{371A1BAC-B6B1-1346-BC7E-43216785FDF5}"/>
              </a:ext>
            </a:extLst>
          </p:cNvPr>
          <p:cNvCxnSpPr>
            <a:cxnSpLocks/>
          </p:cNvCxnSpPr>
          <p:nvPr/>
        </p:nvCxnSpPr>
        <p:spPr>
          <a:xfrm rot="10800000">
            <a:off x="2613813" y="4807670"/>
            <a:ext cx="1637922" cy="319222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Curved Connector 39">
            <a:extLst>
              <a:ext uri="{FF2B5EF4-FFF2-40B4-BE49-F238E27FC236}">
                <a16:creationId xmlns:a16="http://schemas.microsoft.com/office/drawing/2014/main" id="{57397471-83E1-2537-CA27-2C3EEAC590A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095997" y="4966679"/>
            <a:ext cx="749718" cy="184550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ADB3323E-E135-FD3E-E9F7-3747A18AD19C}"/>
              </a:ext>
            </a:extLst>
          </p:cNvPr>
          <p:cNvSpPr txBox="1"/>
          <p:nvPr/>
        </p:nvSpPr>
        <p:spPr>
          <a:xfrm>
            <a:off x="5379069" y="1903148"/>
            <a:ext cx="410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2FA622D-DA2B-48B2-23EE-3324AEC19172}"/>
              </a:ext>
            </a:extLst>
          </p:cNvPr>
          <p:cNvSpPr txBox="1"/>
          <p:nvPr/>
        </p:nvSpPr>
        <p:spPr>
          <a:xfrm>
            <a:off x="9657231" y="1699217"/>
            <a:ext cx="410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C250CFF-99EE-A054-2D21-D608614A29E6}"/>
              </a:ext>
            </a:extLst>
          </p:cNvPr>
          <p:cNvSpPr txBox="1"/>
          <p:nvPr/>
        </p:nvSpPr>
        <p:spPr>
          <a:xfrm>
            <a:off x="3035518" y="1813378"/>
            <a:ext cx="410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31EAD28-465A-1BD8-6931-9C228549051C}"/>
              </a:ext>
            </a:extLst>
          </p:cNvPr>
          <p:cNvSpPr txBox="1"/>
          <p:nvPr/>
        </p:nvSpPr>
        <p:spPr>
          <a:xfrm>
            <a:off x="3341692" y="4639453"/>
            <a:ext cx="410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8F8F1AB-8876-BC6F-120E-201B89A427CB}"/>
              </a:ext>
            </a:extLst>
          </p:cNvPr>
          <p:cNvSpPr txBox="1"/>
          <p:nvPr/>
        </p:nvSpPr>
        <p:spPr>
          <a:xfrm>
            <a:off x="3432773" y="5151230"/>
            <a:ext cx="410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4AAA1F2-340D-E290-3E19-E4928A35DE90}"/>
              </a:ext>
            </a:extLst>
          </p:cNvPr>
          <p:cNvSpPr txBox="1"/>
          <p:nvPr/>
        </p:nvSpPr>
        <p:spPr>
          <a:xfrm>
            <a:off x="5740876" y="3610325"/>
            <a:ext cx="410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3A98982-AB97-0702-7617-DDAA2B54904E}"/>
              </a:ext>
            </a:extLst>
          </p:cNvPr>
          <p:cNvSpPr txBox="1"/>
          <p:nvPr/>
        </p:nvSpPr>
        <p:spPr>
          <a:xfrm>
            <a:off x="2997814" y="2259412"/>
            <a:ext cx="566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(III)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FABCDF7-7D18-D4DF-A007-7BEE1FCB76E4}"/>
              </a:ext>
            </a:extLst>
          </p:cNvPr>
          <p:cNvSpPr txBox="1"/>
          <p:nvPr/>
        </p:nvSpPr>
        <p:spPr>
          <a:xfrm>
            <a:off x="6207610" y="4683662"/>
            <a:ext cx="455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(II)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DC2A81F-0AAD-D62A-D4D0-35564021E7BA}"/>
              </a:ext>
            </a:extLst>
          </p:cNvPr>
          <p:cNvSpPr txBox="1"/>
          <p:nvPr/>
        </p:nvSpPr>
        <p:spPr>
          <a:xfrm>
            <a:off x="9623332" y="2420672"/>
            <a:ext cx="455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(II)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A0409E1-D7A1-F081-AE7E-9ECAB5B5C84F}"/>
              </a:ext>
            </a:extLst>
          </p:cNvPr>
          <p:cNvSpPr txBox="1"/>
          <p:nvPr/>
        </p:nvSpPr>
        <p:spPr>
          <a:xfrm>
            <a:off x="9623332" y="3142127"/>
            <a:ext cx="566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(V)</a:t>
            </a:r>
          </a:p>
        </p:txBody>
      </p:sp>
    </p:spTree>
    <p:extLst>
      <p:ext uri="{BB962C8B-B14F-4D97-AF65-F5344CB8AC3E}">
        <p14:creationId xmlns:p14="http://schemas.microsoft.com/office/powerpoint/2010/main" val="3879517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D64C539-901D-4C80-2C89-E01547FDBACE}"/>
              </a:ext>
            </a:extLst>
          </p:cNvPr>
          <p:cNvSpPr/>
          <p:nvPr/>
        </p:nvSpPr>
        <p:spPr>
          <a:xfrm>
            <a:off x="4225654" y="1289349"/>
            <a:ext cx="3740691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Identification Phase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B5DE975D-2E0B-16B8-82AE-0C4C03430DA8}"/>
              </a:ext>
            </a:extLst>
          </p:cNvPr>
          <p:cNvSpPr/>
          <p:nvPr/>
        </p:nvSpPr>
        <p:spPr>
          <a:xfrm>
            <a:off x="4225654" y="3018592"/>
            <a:ext cx="3740691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Authentication and Key Agreement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A0EBE1A-02F3-7B03-9C73-B5E4D9FD88EE}"/>
              </a:ext>
            </a:extLst>
          </p:cNvPr>
          <p:cNvSpPr/>
          <p:nvPr/>
        </p:nvSpPr>
        <p:spPr>
          <a:xfrm>
            <a:off x="4225654" y="4747835"/>
            <a:ext cx="3740691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Security Activation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5D2B86C-5A2C-CC4A-DD3F-054DECBF761C}"/>
              </a:ext>
            </a:extLst>
          </p:cNvPr>
          <p:cNvCxnSpPr>
            <a:stCxn id="2" idx="2"/>
            <a:endCxn id="3" idx="0"/>
          </p:cNvCxnSpPr>
          <p:nvPr/>
        </p:nvCxnSpPr>
        <p:spPr>
          <a:xfrm>
            <a:off x="6096000" y="2110164"/>
            <a:ext cx="0" cy="908428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FE50569-7199-17D3-7380-E70B39CC5058}"/>
              </a:ext>
            </a:extLst>
          </p:cNvPr>
          <p:cNvCxnSpPr/>
          <p:nvPr/>
        </p:nvCxnSpPr>
        <p:spPr>
          <a:xfrm>
            <a:off x="6095999" y="3839407"/>
            <a:ext cx="0" cy="908428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1678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FABC8A6-686F-941E-5A2B-AB1D69A6E7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497525" y="2832292"/>
            <a:ext cx="1875561" cy="11934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2EB9567-0253-F374-2A54-2A5C46460C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174173" y="2373286"/>
            <a:ext cx="1219646" cy="918012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D57E405-E848-39CF-A647-57A70C5E514F}"/>
              </a:ext>
            </a:extLst>
          </p:cNvPr>
          <p:cNvSpPr/>
          <p:nvPr/>
        </p:nvSpPr>
        <p:spPr>
          <a:xfrm>
            <a:off x="4082928" y="296066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F6897F5-8126-363F-7CD6-E108BAE9A4BA}"/>
              </a:ext>
            </a:extLst>
          </p:cNvPr>
          <p:cNvSpPr/>
          <p:nvPr/>
        </p:nvSpPr>
        <p:spPr>
          <a:xfrm>
            <a:off x="7478294" y="3018592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5CE781D-6968-CC7D-FA3E-1D3621D93856}"/>
              </a:ext>
            </a:extLst>
          </p:cNvPr>
          <p:cNvSpPr/>
          <p:nvPr/>
        </p:nvSpPr>
        <p:spPr>
          <a:xfrm>
            <a:off x="10873660" y="3018592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8" name="Curved Connector 7">
            <a:extLst>
              <a:ext uri="{FF2B5EF4-FFF2-40B4-BE49-F238E27FC236}">
                <a16:creationId xmlns:a16="http://schemas.microsoft.com/office/drawing/2014/main" id="{98197E21-57E2-4A97-299D-DB9C5B8EF2F0}"/>
              </a:ext>
            </a:extLst>
          </p:cNvPr>
          <p:cNvCxnSpPr>
            <a:cxnSpLocks/>
            <a:stCxn id="2" idx="0"/>
            <a:endCxn id="4" idx="1"/>
          </p:cNvCxnSpPr>
          <p:nvPr/>
        </p:nvCxnSpPr>
        <p:spPr>
          <a:xfrm rot="16200000" flipH="1">
            <a:off x="2489727" y="1777870"/>
            <a:ext cx="538779" cy="2647622"/>
          </a:xfrm>
          <a:prstGeom prst="curvedConnector4">
            <a:avLst>
              <a:gd name="adj1" fmla="val -42429"/>
              <a:gd name="adj2" fmla="val 6771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22BDA8BE-5130-A454-EF12-F5FE5102FB14}"/>
              </a:ext>
            </a:extLst>
          </p:cNvPr>
          <p:cNvCxnSpPr>
            <a:cxnSpLocks/>
            <a:stCxn id="4" idx="2"/>
            <a:endCxn id="5" idx="1"/>
          </p:cNvCxnSpPr>
          <p:nvPr/>
        </p:nvCxnSpPr>
        <p:spPr>
          <a:xfrm rot="5400000" flipH="1" flipV="1">
            <a:off x="5809576" y="2112760"/>
            <a:ext cx="352478" cy="2984958"/>
          </a:xfrm>
          <a:prstGeom prst="curvedConnector4">
            <a:avLst>
              <a:gd name="adj1" fmla="val -64855"/>
              <a:gd name="adj2" fmla="val 5687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B66AA7A0-104D-7ED0-D073-EE49FCBC7954}"/>
              </a:ext>
            </a:extLst>
          </p:cNvPr>
          <p:cNvCxnSpPr>
            <a:cxnSpLocks/>
            <a:stCxn id="5" idx="0"/>
            <a:endCxn id="6" idx="1"/>
          </p:cNvCxnSpPr>
          <p:nvPr/>
        </p:nvCxnSpPr>
        <p:spPr>
          <a:xfrm rot="16200000" flipH="1">
            <a:off x="9175977" y="1731317"/>
            <a:ext cx="410408" cy="2984958"/>
          </a:xfrm>
          <a:prstGeom prst="curvedConnector4">
            <a:avLst>
              <a:gd name="adj1" fmla="val -55701"/>
              <a:gd name="adj2" fmla="val 5687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1EB954C-3C4C-F334-38B8-2D8D763CBF6E}"/>
              </a:ext>
            </a:extLst>
          </p:cNvPr>
          <p:cNvSpPr txBox="1"/>
          <p:nvPr/>
        </p:nvSpPr>
        <p:spPr>
          <a:xfrm>
            <a:off x="1670034" y="4151137"/>
            <a:ext cx="21964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Registration Request</a:t>
            </a:r>
          </a:p>
          <a:p>
            <a:pPr algn="ctr"/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SUCI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57853A7-8902-1879-D18B-B083C66ECF97}"/>
              </a:ext>
            </a:extLst>
          </p:cNvPr>
          <p:cNvSpPr txBox="1"/>
          <p:nvPr/>
        </p:nvSpPr>
        <p:spPr>
          <a:xfrm>
            <a:off x="4997782" y="4151137"/>
            <a:ext cx="21964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Registration Request</a:t>
            </a:r>
          </a:p>
          <a:p>
            <a:pPr algn="ctr"/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SUCI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C50D36-22C5-4B1E-7B24-328B527CEC9B}"/>
              </a:ext>
            </a:extLst>
          </p:cNvPr>
          <p:cNvSpPr txBox="1"/>
          <p:nvPr/>
        </p:nvSpPr>
        <p:spPr>
          <a:xfrm>
            <a:off x="8454927" y="4151137"/>
            <a:ext cx="21964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Registration Request</a:t>
            </a:r>
          </a:p>
          <a:p>
            <a:pPr algn="ctr"/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SUCI</a:t>
            </a:r>
          </a:p>
        </p:txBody>
      </p:sp>
    </p:spTree>
    <p:extLst>
      <p:ext uri="{BB962C8B-B14F-4D97-AF65-F5344CB8AC3E}">
        <p14:creationId xmlns:p14="http://schemas.microsoft.com/office/powerpoint/2010/main" val="3554201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03FB2BB-7208-7B4E-1E58-AD4EE493CB94}"/>
              </a:ext>
            </a:extLst>
          </p:cNvPr>
          <p:cNvCxnSpPr>
            <a:cxnSpLocks/>
          </p:cNvCxnSpPr>
          <p:nvPr/>
        </p:nvCxnSpPr>
        <p:spPr>
          <a:xfrm>
            <a:off x="2421924" y="4742544"/>
            <a:ext cx="7191633" cy="0"/>
          </a:xfrm>
          <a:prstGeom prst="line">
            <a:avLst/>
          </a:prstGeom>
          <a:ln w="57150" cap="rnd" cmpd="sng">
            <a:solidFill>
              <a:schemeClr val="dk1"/>
            </a:solidFill>
            <a:bevel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id="{AF89A7B0-E83F-0ECC-AF05-9649D5A6C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5981" y="385251"/>
            <a:ext cx="2420037" cy="2420037"/>
          </a:xfrm>
          <a:prstGeom prst="rect">
            <a:avLst/>
          </a:prstGeom>
        </p:spPr>
      </p:pic>
      <p:pic>
        <p:nvPicPr>
          <p:cNvPr id="30" name="Picture 29" descr="Icon&#10;&#10;Description automatically generated">
            <a:extLst>
              <a:ext uri="{FF2B5EF4-FFF2-40B4-BE49-F238E27FC236}">
                <a16:creationId xmlns:a16="http://schemas.microsoft.com/office/drawing/2014/main" id="{AA29CC0B-63B6-8E29-FEDC-0F41FF36F4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415849" y="3186536"/>
            <a:ext cx="2420037" cy="2420037"/>
          </a:xfrm>
          <a:prstGeom prst="rect">
            <a:avLst/>
          </a:prstGeom>
        </p:spPr>
      </p:pic>
      <p:pic>
        <p:nvPicPr>
          <p:cNvPr id="32" name="Picture 31" descr="Icon&#10;&#10;Description automatically generated">
            <a:extLst>
              <a:ext uri="{FF2B5EF4-FFF2-40B4-BE49-F238E27FC236}">
                <a16:creationId xmlns:a16="http://schemas.microsoft.com/office/drawing/2014/main" id="{67D33917-81A0-F24B-5522-FC312EBF1E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56114" y="3186535"/>
            <a:ext cx="2420037" cy="2420037"/>
          </a:xfrm>
          <a:prstGeom prst="rect">
            <a:avLst/>
          </a:prstGeom>
        </p:spPr>
      </p:pic>
      <p:pic>
        <p:nvPicPr>
          <p:cNvPr id="34" name="Picture 33" descr="Icon&#10;&#10;Description automatically generated">
            <a:extLst>
              <a:ext uri="{FF2B5EF4-FFF2-40B4-BE49-F238E27FC236}">
                <a16:creationId xmlns:a16="http://schemas.microsoft.com/office/drawing/2014/main" id="{30813316-1508-FEF0-4E73-2CFA346DE0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5981" y="4338891"/>
            <a:ext cx="807306" cy="807306"/>
          </a:xfrm>
          <a:prstGeom prst="rect">
            <a:avLst/>
          </a:prstGeom>
        </p:spPr>
      </p:pic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8A3DCB7-3EFE-E103-6F0A-F74890754418}"/>
              </a:ext>
            </a:extLst>
          </p:cNvPr>
          <p:cNvCxnSpPr>
            <a:cxnSpLocks/>
          </p:cNvCxnSpPr>
          <p:nvPr/>
        </p:nvCxnSpPr>
        <p:spPr>
          <a:xfrm>
            <a:off x="6095999" y="2903838"/>
            <a:ext cx="0" cy="1838706"/>
          </a:xfrm>
          <a:prstGeom prst="line">
            <a:avLst/>
          </a:prstGeom>
          <a:ln w="57150" cap="rnd" cmpd="sng">
            <a:solidFill>
              <a:schemeClr val="dk1"/>
            </a:solidFill>
            <a:bevel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1338E1AE-3CE0-1056-DF1F-ABA236F517E0}"/>
              </a:ext>
            </a:extLst>
          </p:cNvPr>
          <p:cNvSpPr txBox="1"/>
          <p:nvPr/>
        </p:nvSpPr>
        <p:spPr>
          <a:xfrm>
            <a:off x="1241363" y="5606572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Alice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FC2F0C1-E2CC-D824-7DEC-4B26AD59D03D}"/>
              </a:ext>
            </a:extLst>
          </p:cNvPr>
          <p:cNvSpPr txBox="1"/>
          <p:nvPr/>
        </p:nvSpPr>
        <p:spPr>
          <a:xfrm>
            <a:off x="10301098" y="5606572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Bob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E187C72-8A20-51F2-F2FB-F752C42FA937}"/>
              </a:ext>
            </a:extLst>
          </p:cNvPr>
          <p:cNvSpPr txBox="1"/>
          <p:nvPr/>
        </p:nvSpPr>
        <p:spPr>
          <a:xfrm>
            <a:off x="5810960" y="15918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Eve</a:t>
            </a:r>
          </a:p>
        </p:txBody>
      </p:sp>
      <p:pic>
        <p:nvPicPr>
          <p:cNvPr id="2" name="Graphic 1" descr="Gears with solid fill">
            <a:extLst>
              <a:ext uri="{FF2B5EF4-FFF2-40B4-BE49-F238E27FC236}">
                <a16:creationId xmlns:a16="http://schemas.microsoft.com/office/drawing/2014/main" id="{60CA0E58-1136-0EEA-ED81-776E2A76A8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45110" y="4076694"/>
            <a:ext cx="665850" cy="665850"/>
          </a:xfrm>
          <a:prstGeom prst="rect">
            <a:avLst/>
          </a:prstGeom>
        </p:spPr>
      </p:pic>
      <p:pic>
        <p:nvPicPr>
          <p:cNvPr id="3" name="Graphic 2" descr="No sign outline">
            <a:extLst>
              <a:ext uri="{FF2B5EF4-FFF2-40B4-BE49-F238E27FC236}">
                <a16:creationId xmlns:a16="http://schemas.microsoft.com/office/drawing/2014/main" id="{A3EF9D02-3337-F916-B37E-FC4A94D7065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145110" y="4063630"/>
            <a:ext cx="665846" cy="665846"/>
          </a:xfrm>
          <a:prstGeom prst="rect">
            <a:avLst/>
          </a:prstGeom>
        </p:spPr>
      </p:pic>
      <p:pic>
        <p:nvPicPr>
          <p:cNvPr id="4" name="Graphic 3" descr="Lock with solid fill">
            <a:extLst>
              <a:ext uri="{FF2B5EF4-FFF2-40B4-BE49-F238E27FC236}">
                <a16:creationId xmlns:a16="http://schemas.microsoft.com/office/drawing/2014/main" id="{6EA7A745-D320-12CB-AEF4-7D2175BA6CC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717549" y="4111513"/>
            <a:ext cx="570079" cy="57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01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9026B173-9EB3-FB9A-329F-0471BFD68636}"/>
              </a:ext>
            </a:extLst>
          </p:cNvPr>
          <p:cNvCxnSpPr>
            <a:cxnSpLocks/>
            <a:endCxn id="30" idx="3"/>
          </p:cNvCxnSpPr>
          <p:nvPr/>
        </p:nvCxnSpPr>
        <p:spPr>
          <a:xfrm>
            <a:off x="6846126" y="1283418"/>
            <a:ext cx="2569723" cy="3113137"/>
          </a:xfrm>
          <a:prstGeom prst="curvedConnector3">
            <a:avLst>
              <a:gd name="adj1" fmla="val 50000"/>
            </a:avLst>
          </a:prstGeom>
          <a:ln w="381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4BF1C9B3-EFC3-01F3-AF8D-2C87A16D8AD8}"/>
              </a:ext>
            </a:extLst>
          </p:cNvPr>
          <p:cNvCxnSpPr>
            <a:cxnSpLocks/>
            <a:endCxn id="24" idx="3"/>
          </p:cNvCxnSpPr>
          <p:nvPr/>
        </p:nvCxnSpPr>
        <p:spPr>
          <a:xfrm rot="10800000" flipV="1">
            <a:off x="2727322" y="1283417"/>
            <a:ext cx="2618552" cy="3126201"/>
          </a:xfrm>
          <a:prstGeom prst="curvedConnector3">
            <a:avLst>
              <a:gd name="adj1" fmla="val 50000"/>
            </a:avLst>
          </a:prstGeom>
          <a:ln w="381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id="{AF89A7B0-E83F-0ECC-AF05-9649D5A6C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285" y="3199600"/>
            <a:ext cx="2420037" cy="2420037"/>
          </a:xfrm>
          <a:prstGeom prst="rect">
            <a:avLst/>
          </a:prstGeom>
        </p:spPr>
      </p:pic>
      <p:pic>
        <p:nvPicPr>
          <p:cNvPr id="30" name="Picture 29" descr="Icon&#10;&#10;Description automatically generated">
            <a:extLst>
              <a:ext uri="{FF2B5EF4-FFF2-40B4-BE49-F238E27FC236}">
                <a16:creationId xmlns:a16="http://schemas.microsoft.com/office/drawing/2014/main" id="{AA29CC0B-63B6-8E29-FEDC-0F41FF36F4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415849" y="3186536"/>
            <a:ext cx="2420037" cy="2420037"/>
          </a:xfrm>
          <a:prstGeom prst="rect">
            <a:avLst/>
          </a:prstGeom>
        </p:spPr>
      </p:pic>
      <p:pic>
        <p:nvPicPr>
          <p:cNvPr id="34" name="Picture 33" descr="Icon&#10;&#10;Description automatically generated">
            <a:extLst>
              <a:ext uri="{FF2B5EF4-FFF2-40B4-BE49-F238E27FC236}">
                <a16:creationId xmlns:a16="http://schemas.microsoft.com/office/drawing/2014/main" id="{30813316-1508-FEF0-4E73-2CFA346DE0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3783" y="3369690"/>
            <a:ext cx="1380779" cy="1380779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1FC2F0C1-E2CC-D824-7DEC-4B26AD59D03D}"/>
              </a:ext>
            </a:extLst>
          </p:cNvPr>
          <p:cNvSpPr txBox="1"/>
          <p:nvPr/>
        </p:nvSpPr>
        <p:spPr>
          <a:xfrm>
            <a:off x="10301098" y="5606572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Bob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E187C72-8A20-51F2-F2FB-F752C42FA937}"/>
              </a:ext>
            </a:extLst>
          </p:cNvPr>
          <p:cNvSpPr txBox="1"/>
          <p:nvPr/>
        </p:nvSpPr>
        <p:spPr>
          <a:xfrm>
            <a:off x="1235815" y="5619637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Eve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0EE090-0247-1A5A-58F4-05A722356160}"/>
              </a:ext>
            </a:extLst>
          </p:cNvPr>
          <p:cNvSpPr txBox="1"/>
          <p:nvPr/>
        </p:nvSpPr>
        <p:spPr>
          <a:xfrm>
            <a:off x="3004676" y="3787486"/>
            <a:ext cx="998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I’m Alice</a:t>
            </a:r>
          </a:p>
        </p:txBody>
      </p:sp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183A6D6F-A99C-59F4-D874-86BABB7E0F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252226" y="789862"/>
            <a:ext cx="1902753" cy="138077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A9D0A79-82C9-D89C-638B-0EF245DBA4B9}"/>
              </a:ext>
            </a:extLst>
          </p:cNvPr>
          <p:cNvSpPr txBox="1"/>
          <p:nvPr/>
        </p:nvSpPr>
        <p:spPr>
          <a:xfrm>
            <a:off x="3394726" y="1212027"/>
            <a:ext cx="1617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No, you’re not!</a:t>
            </a:r>
          </a:p>
        </p:txBody>
      </p:sp>
      <p:pic>
        <p:nvPicPr>
          <p:cNvPr id="19" name="Picture 18" descr="Icon&#10;&#10;Description automatically generated">
            <a:extLst>
              <a:ext uri="{FF2B5EF4-FFF2-40B4-BE49-F238E27FC236}">
                <a16:creationId xmlns:a16="http://schemas.microsoft.com/office/drawing/2014/main" id="{D44EBA59-9136-69DC-6CCA-CCEC826DAD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7021" y="789862"/>
            <a:ext cx="1380779" cy="138077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5123BD0-F211-90F2-FA37-908A77B962A0}"/>
              </a:ext>
            </a:extLst>
          </p:cNvPr>
          <p:cNvSpPr txBox="1"/>
          <p:nvPr/>
        </p:nvSpPr>
        <p:spPr>
          <a:xfrm>
            <a:off x="7227914" y="1207658"/>
            <a:ext cx="998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Yes!</a:t>
            </a:r>
          </a:p>
        </p:txBody>
      </p:sp>
      <p:pic>
        <p:nvPicPr>
          <p:cNvPr id="21" name="Picture 20" descr="Icon&#10;&#10;Description automatically generated">
            <a:extLst>
              <a:ext uri="{FF2B5EF4-FFF2-40B4-BE49-F238E27FC236}">
                <a16:creationId xmlns:a16="http://schemas.microsoft.com/office/drawing/2014/main" id="{C72A72A0-7714-701D-0366-DF2AB4E50C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7997280" y="3466428"/>
            <a:ext cx="1380779" cy="138077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CEFFADB-DE50-8B3C-0BFB-2A49108C8AEA}"/>
              </a:ext>
            </a:extLst>
          </p:cNvPr>
          <p:cNvSpPr txBox="1"/>
          <p:nvPr/>
        </p:nvSpPr>
        <p:spPr>
          <a:xfrm>
            <a:off x="8188173" y="3884224"/>
            <a:ext cx="998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I’m Bob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2DBCFAC4-669C-29FB-135E-3CCDDFB1FF0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3111" t="30371" r="24794" b="46285"/>
          <a:stretch/>
        </p:blipFill>
        <p:spPr>
          <a:xfrm>
            <a:off x="5297479" y="236177"/>
            <a:ext cx="1515291" cy="1600926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19B96F60-DC9E-BD04-A209-9A1BE745F0B6}"/>
              </a:ext>
            </a:extLst>
          </p:cNvPr>
          <p:cNvSpPr txBox="1"/>
          <p:nvPr/>
        </p:nvSpPr>
        <p:spPr>
          <a:xfrm>
            <a:off x="5516688" y="1713008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3093578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601</TotalTime>
  <Words>217</Words>
  <Application>Microsoft Macintosh PowerPoint</Application>
  <PresentationFormat>Widescreen</PresentationFormat>
  <Paragraphs>96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Apple SD Gothic Neo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Abeele, P.A. van den (Pien)</dc:creator>
  <cp:lastModifiedBy>Abeele, P.A. van den (Pien)</cp:lastModifiedBy>
  <cp:revision>4</cp:revision>
  <dcterms:created xsi:type="dcterms:W3CDTF">2022-12-30T09:17:40Z</dcterms:created>
  <dcterms:modified xsi:type="dcterms:W3CDTF">2022-12-30T19:19:08Z</dcterms:modified>
</cp:coreProperties>
</file>

<file path=docProps/thumbnail.jpeg>
</file>